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2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CA0CD-EEB1-40CE-8CA6-2BFFC82ECF5B}" type="datetimeFigureOut">
              <a:rPr lang="sk-SK"/>
              <a:t>5.6.2016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7578D-ABB9-4ECF-889A-1053D3795C88}" type="slidenum">
              <a:rPr lang="sk-SK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0572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3530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2716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76167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0881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561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2600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62307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4659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0772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4897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7480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06385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5937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9928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8782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9743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0061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599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060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4924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3375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578D-ABB9-4ECF-889A-1053D3795C88}" type="slidenum">
              <a:rPr lang="sk-SK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3478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5.6.2016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0288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dirty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dirty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5.6.2016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4143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dirty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5.6.2016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3454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dirty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k-SK" dirty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5.6.2016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769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k-SK" dirty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5.6.2016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634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 dirty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dirty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5.6.2016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9228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 dirty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dirty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5.6.2016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34001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5.6.2016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6790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5.6.2016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846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5.6.2016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8309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dirty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5.6.2016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690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5.6.2016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3977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5.6.2016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2991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5.6.2016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1378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5.6.2016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1461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dirty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5.6.2016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9164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dirty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dirty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AD8E55F0-49D3-47F0-9F7C-B48EBAF4ED8F}" type="datetimeFigureOut">
              <a:rPr lang="sk-SK" smtClean="0"/>
              <a:t>5.6.2016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33258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D8E55F0-49D3-47F0-9F7C-B48EBAF4ED8F}" type="datetimeFigureOut">
              <a:rPr lang="sk-SK" smtClean="0"/>
              <a:t>5.6.2016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99052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pisskabela.sk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68989" y="292035"/>
            <a:ext cx="9144000" cy="1124285"/>
          </a:xfrm>
        </p:spPr>
        <p:txBody>
          <a:bodyPr/>
          <a:lstStyle/>
          <a:p>
            <a:r>
              <a:rPr lang="sk-SK" b="1" dirty="0">
                <a:latin typeface="Comic Sans MS"/>
              </a:rPr>
              <a:t> Spišská Belá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070340" y="5110149"/>
            <a:ext cx="8593353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b="1" dirty="0"/>
              <a:t>Michal </a:t>
            </a:r>
            <a:r>
              <a:rPr lang="sk-SK" b="1" dirty="0" err="1"/>
              <a:t>Tomaško</a:t>
            </a:r>
            <a:endParaRPr lang="sk-SK" b="1" dirty="0"/>
          </a:p>
          <a:p>
            <a:r>
              <a:rPr lang="sk-SK" b="1" dirty="0"/>
              <a:t>III.A</a:t>
            </a:r>
          </a:p>
        </p:txBody>
      </p:sp>
      <p:pic>
        <p:nvPicPr>
          <p:cNvPr id="4" name="Obrázok 3" descr="erb-261x3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42" y="1413469"/>
            <a:ext cx="2486025" cy="2857500"/>
          </a:xfrm>
          <a:prstGeom prst="rect">
            <a:avLst/>
          </a:prstGeom>
        </p:spPr>
      </p:pic>
      <p:pic>
        <p:nvPicPr>
          <p:cNvPr id="5" name="Obrázok 4" descr="slide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572" y="1782805"/>
            <a:ext cx="7580898" cy="270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57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9622" y="0"/>
            <a:ext cx="9905998" cy="1905000"/>
          </a:xfrm>
        </p:spPr>
        <p:txBody>
          <a:bodyPr/>
          <a:lstStyle/>
          <a:p>
            <a:r>
              <a:rPr lang="sk-SK" sz="3600" dirty="0"/>
              <a:t>                      </a:t>
            </a:r>
            <a:r>
              <a:rPr lang="sk-SK" sz="3600" b="1" dirty="0">
                <a:latin typeface="Arial Black"/>
              </a:rPr>
              <a:t>Kultúra V meste</a:t>
            </a:r>
            <a:r>
              <a:rPr lang="sk-SK" dirty="0"/>
              <a:t>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471477" y="1897811"/>
            <a:ext cx="9906000" cy="4609115"/>
          </a:xfrm>
        </p:spPr>
        <p:txBody>
          <a:bodyPr>
            <a:normAutofit fontScale="77500" lnSpcReduction="20000"/>
          </a:bodyPr>
          <a:lstStyle/>
          <a:p>
            <a:r>
              <a:rPr lang="sk-SK" sz="4000" dirty="0"/>
              <a:t>Mestská knižnica</a:t>
            </a:r>
          </a:p>
          <a:p>
            <a:r>
              <a:rPr lang="sk-SK" sz="4000" dirty="0" err="1"/>
              <a:t>Face</a:t>
            </a:r>
            <a:r>
              <a:rPr lang="sk-SK" sz="4000" dirty="0"/>
              <a:t> </a:t>
            </a:r>
            <a:r>
              <a:rPr lang="sk-SK" sz="4000" dirty="0" err="1"/>
              <a:t>club</a:t>
            </a:r>
            <a:r>
              <a:rPr lang="sk-SK" sz="4000" dirty="0"/>
              <a:t>- denné centrum </a:t>
            </a:r>
          </a:p>
          <a:p>
            <a:r>
              <a:rPr lang="sk-SK" sz="4000" dirty="0"/>
              <a:t>Kostoly: Evanjelický kostol a.v.</a:t>
            </a:r>
          </a:p>
          <a:p>
            <a:pPr marL="0" indent="0">
              <a:buNone/>
            </a:pPr>
            <a:r>
              <a:rPr lang="sk-SK" sz="4000" dirty="0"/>
              <a:t>                  Rímskokatolícky kostol sv. Anny</a:t>
            </a:r>
          </a:p>
          <a:p>
            <a:pPr marL="0" indent="0">
              <a:buNone/>
            </a:pPr>
            <a:r>
              <a:rPr lang="sk-SK" sz="4000" dirty="0"/>
              <a:t>                  Rímskokatolícky kostol sv. Antona</a:t>
            </a:r>
          </a:p>
          <a:p>
            <a:r>
              <a:rPr lang="sk-SK" sz="4000" dirty="0"/>
              <a:t>Mariánsky stĺp</a:t>
            </a:r>
          </a:p>
          <a:p>
            <a:r>
              <a:rPr lang="sk-SK" sz="4000" dirty="0"/>
              <a:t>Múzeum J.M.</a:t>
            </a:r>
            <a:r>
              <a:rPr lang="sk-SK" sz="4000" dirty="0" err="1"/>
              <a:t>Petzvala</a:t>
            </a:r>
            <a:endParaRPr lang="sk-SK" sz="4000" dirty="0"/>
          </a:p>
          <a:p>
            <a:r>
              <a:rPr lang="sk-SK" sz="4000" dirty="0"/>
              <a:t>Múzeum Dr. M.Greisigera </a:t>
            </a:r>
          </a:p>
        </p:txBody>
      </p:sp>
    </p:spTree>
    <p:extLst>
      <p:ext uri="{BB962C8B-B14F-4D97-AF65-F5344CB8AC3E}">
        <p14:creationId xmlns:p14="http://schemas.microsoft.com/office/powerpoint/2010/main" val="1056796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 descr="p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45014" y="1338594"/>
            <a:ext cx="4066818" cy="5429474"/>
          </a:xfrm>
        </p:spPr>
      </p:pic>
      <p:pic>
        <p:nvPicPr>
          <p:cNvPr id="5" name="Obrázok 4" descr="13401017_1309260249088547_875606270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430" y="314333"/>
            <a:ext cx="4760844" cy="638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65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 descr="13393249_1309260042421901_1492895002_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08341" y="806536"/>
            <a:ext cx="4195176" cy="5589781"/>
          </a:xfrm>
        </p:spPr>
      </p:pic>
      <p:pic>
        <p:nvPicPr>
          <p:cNvPr id="5" name="Obrázok 4" descr="13349205_1309260002421905_339539837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91" y="1456765"/>
            <a:ext cx="6396094" cy="480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86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2825" y="206375"/>
            <a:ext cx="10309411" cy="1098177"/>
          </a:xfrm>
        </p:spPr>
        <p:txBody>
          <a:bodyPr/>
          <a:lstStyle/>
          <a:p>
            <a:r>
              <a:rPr lang="sk-SK" b="1" dirty="0"/>
              <a:t>Mestský úrad a Pamiatka padlým za vlasť</a:t>
            </a:r>
          </a:p>
        </p:txBody>
      </p:sp>
      <p:pic>
        <p:nvPicPr>
          <p:cNvPr id="4" name="Zástupný objekt pre obsah 3" descr="13348718_1309261689088403_456599016_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94453" y="1468050"/>
            <a:ext cx="4086250" cy="5446595"/>
          </a:xfrm>
        </p:spPr>
      </p:pic>
      <p:pic>
        <p:nvPicPr>
          <p:cNvPr id="5" name="Obrázok 4" descr="13342028_1309261535755085_2113605334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13" y="1468050"/>
            <a:ext cx="4045706" cy="53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49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6402" y="59493"/>
            <a:ext cx="9905998" cy="1905000"/>
          </a:xfrm>
        </p:spPr>
        <p:txBody>
          <a:bodyPr/>
          <a:lstStyle/>
          <a:p>
            <a:r>
              <a:rPr lang="sk-SK" dirty="0"/>
              <a:t>              </a:t>
            </a:r>
            <a:r>
              <a:rPr lang="sk-SK" b="1" dirty="0"/>
              <a:t>Evanjelický kostol a.V.</a:t>
            </a:r>
          </a:p>
        </p:txBody>
      </p:sp>
      <p:pic>
        <p:nvPicPr>
          <p:cNvPr id="4" name="Zástupný objekt pre obsah 3" descr="13382227_1309259935755245_2112648358_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10261" y="2410460"/>
            <a:ext cx="3296668" cy="4393608"/>
          </a:xfrm>
        </p:spPr>
      </p:pic>
      <p:pic>
        <p:nvPicPr>
          <p:cNvPr id="5" name="Obrázok 4" descr="13342264_1309261702421735_2012866699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72" y="2226591"/>
            <a:ext cx="4561666" cy="3428008"/>
          </a:xfrm>
          <a:prstGeom prst="rect">
            <a:avLst/>
          </a:prstGeom>
        </p:spPr>
      </p:pic>
      <p:pic>
        <p:nvPicPr>
          <p:cNvPr id="6" name="Obrázok 5" descr="evanjelicky_kostol_a.v.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494" y="3326805"/>
            <a:ext cx="4429423" cy="332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31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4500" y="206375"/>
            <a:ext cx="8750776" cy="1299883"/>
          </a:xfrm>
        </p:spPr>
        <p:txBody>
          <a:bodyPr/>
          <a:lstStyle/>
          <a:p>
            <a:r>
              <a:rPr lang="sk-SK" b="1" dirty="0"/>
              <a:t>Kostol sv. Antona</a:t>
            </a:r>
            <a:r>
              <a:rPr lang="sk-SK" dirty="0"/>
              <a:t> </a:t>
            </a:r>
          </a:p>
        </p:txBody>
      </p:sp>
      <p:pic>
        <p:nvPicPr>
          <p:cNvPr id="4" name="Zástupný objekt pre obsah 3" descr="5534b0dc850b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40900" y="1558506"/>
            <a:ext cx="3539826" cy="5290926"/>
          </a:xfrm>
        </p:spPr>
      </p:pic>
      <p:pic>
        <p:nvPicPr>
          <p:cNvPr id="5" name="Obrázok 4" descr="000025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413" y="2785443"/>
            <a:ext cx="4591535" cy="34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50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905000"/>
          </a:xfrm>
        </p:spPr>
        <p:txBody>
          <a:bodyPr/>
          <a:lstStyle/>
          <a:p>
            <a:r>
              <a:rPr lang="sk-SK" sz="3600" b="1" dirty="0"/>
              <a:t>                              Služby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51221" y="2116893"/>
            <a:ext cx="9906000" cy="3619296"/>
          </a:xfrm>
        </p:spPr>
        <p:txBody>
          <a:bodyPr>
            <a:normAutofit fontScale="77500" lnSpcReduction="20000"/>
          </a:bodyPr>
          <a:lstStyle/>
          <a:p>
            <a:r>
              <a:rPr lang="sk-SK" sz="3600" dirty="0"/>
              <a:t>Všeobecná úverová banka</a:t>
            </a:r>
          </a:p>
          <a:p>
            <a:r>
              <a:rPr lang="sk-SK" sz="3600" dirty="0"/>
              <a:t>Slovenská sporiteľňa </a:t>
            </a:r>
          </a:p>
          <a:p>
            <a:r>
              <a:rPr lang="sk-SK" sz="3600" dirty="0"/>
              <a:t>Slovenská pošta</a:t>
            </a:r>
          </a:p>
          <a:p>
            <a:r>
              <a:rPr lang="sk-SK" sz="3600" dirty="0"/>
              <a:t>3 lekárne, zdravotné stredisko</a:t>
            </a:r>
          </a:p>
          <a:p>
            <a:r>
              <a:rPr lang="sk-SK" sz="3600" dirty="0"/>
              <a:t>Čerpacia stanica</a:t>
            </a:r>
          </a:p>
          <a:p>
            <a:r>
              <a:rPr lang="sk-SK" sz="3600" dirty="0"/>
              <a:t>Belianska vináreň</a:t>
            </a:r>
          </a:p>
          <a:p>
            <a:r>
              <a:rPr lang="sk-SK" sz="3600" dirty="0"/>
              <a:t>Motorest Goral</a:t>
            </a:r>
          </a:p>
        </p:txBody>
      </p:sp>
      <p:pic>
        <p:nvPicPr>
          <p:cNvPr id="4" name="Obrázok 3" descr="uvo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625" y="2491984"/>
            <a:ext cx="4851943" cy="364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88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905000"/>
          </a:xfrm>
        </p:spPr>
        <p:txBody>
          <a:bodyPr/>
          <a:lstStyle/>
          <a:p>
            <a:r>
              <a:rPr lang="sk-SK" b="1" dirty="0"/>
              <a:t>                      Udalosti v Meste</a:t>
            </a:r>
            <a:r>
              <a:rPr lang="sk-SK" dirty="0"/>
              <a:t>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96210" y="2520304"/>
            <a:ext cx="9905998" cy="3124201"/>
          </a:xfrm>
        </p:spPr>
        <p:txBody>
          <a:bodyPr/>
          <a:lstStyle/>
          <a:p>
            <a:r>
              <a:rPr lang="sk-SK" sz="4000" dirty="0"/>
              <a:t>Spišský zemiakarský jarmok</a:t>
            </a:r>
          </a:p>
          <a:p>
            <a:r>
              <a:rPr lang="sk-SK" sz="4000" dirty="0" err="1"/>
              <a:t>Kaštieľne</a:t>
            </a:r>
            <a:r>
              <a:rPr lang="sk-SK" sz="4000" dirty="0"/>
              <a:t> hry</a:t>
            </a:r>
          </a:p>
          <a:p>
            <a:r>
              <a:rPr lang="sk-SK" sz="4000" dirty="0"/>
              <a:t>Vitaj leto</a:t>
            </a:r>
          </a:p>
          <a:p>
            <a:r>
              <a:rPr lang="sk-SK" sz="4000" dirty="0"/>
              <a:t>Dni mesta Spišská Belá </a:t>
            </a:r>
          </a:p>
        </p:txBody>
      </p:sp>
      <p:pic>
        <p:nvPicPr>
          <p:cNvPr id="4" name="Obrázok 3" descr="2654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717" y="2961736"/>
            <a:ext cx="5539006" cy="390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47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 descr="dni_mesta_2016-1-520x24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9581" y="609600"/>
            <a:ext cx="6162536" cy="2890446"/>
          </a:xfrm>
        </p:spPr>
      </p:pic>
      <p:pic>
        <p:nvPicPr>
          <p:cNvPr id="5" name="Obrázok 4" descr="13401005_1381287295230511_1860055308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828" y="3152113"/>
            <a:ext cx="4553068" cy="34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27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905000"/>
          </a:xfrm>
        </p:spPr>
        <p:txBody>
          <a:bodyPr/>
          <a:lstStyle/>
          <a:p>
            <a:r>
              <a:rPr lang="sk-SK" b="1" dirty="0">
                <a:latin typeface="Arial Black"/>
              </a:rPr>
              <a:t>                Významné osobnosti</a:t>
            </a:r>
            <a:r>
              <a:rPr lang="sk-SK" dirty="0"/>
              <a:t>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75811" y="1897811"/>
            <a:ext cx="9906000" cy="2940832"/>
          </a:xfrm>
        </p:spPr>
        <p:txBody>
          <a:bodyPr>
            <a:normAutofit/>
          </a:bodyPr>
          <a:lstStyle/>
          <a:p>
            <a:r>
              <a:rPr lang="sk-SK" sz="2800" dirty="0"/>
              <a:t>Jozef Maximilián </a:t>
            </a:r>
            <a:r>
              <a:rPr lang="sk-SK" sz="2800" dirty="0" err="1"/>
              <a:t>Petzval</a:t>
            </a:r>
            <a:r>
              <a:rPr lang="sk-SK" sz="2800" dirty="0"/>
              <a:t>- slovenský fyzik, matematik a vynálezca</a:t>
            </a:r>
          </a:p>
          <a:p>
            <a:r>
              <a:rPr lang="sk-SK" sz="2800" dirty="0"/>
              <a:t>Samuel Weber- evanjelický kňaz</a:t>
            </a:r>
          </a:p>
          <a:p>
            <a:r>
              <a:rPr lang="sk-SK" sz="2800" dirty="0"/>
              <a:t>Michal </a:t>
            </a:r>
            <a:r>
              <a:rPr lang="sk-SK" sz="2800" dirty="0" err="1"/>
              <a:t>Greisiger</a:t>
            </a:r>
            <a:r>
              <a:rPr lang="sk-SK" sz="2800" dirty="0"/>
              <a:t>- slovenský prírodovedec, lekár, amatérsky entomológ</a:t>
            </a:r>
          </a:p>
        </p:txBody>
      </p:sp>
      <p:pic>
        <p:nvPicPr>
          <p:cNvPr id="4" name="Obrázok 3" descr="Jozef-Maximilian-Petzv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99" y="4702001"/>
            <a:ext cx="2743200" cy="2057400"/>
          </a:xfrm>
          <a:prstGeom prst="rect">
            <a:avLst/>
          </a:prstGeom>
        </p:spPr>
      </p:pic>
      <p:pic>
        <p:nvPicPr>
          <p:cNvPr id="5" name="Obrázok 4" descr="samuel_weber-242x3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007" y="4327585"/>
            <a:ext cx="2048334" cy="2539814"/>
          </a:xfrm>
          <a:prstGeom prst="rect">
            <a:avLst/>
          </a:prstGeom>
        </p:spPr>
      </p:pic>
      <p:pic>
        <p:nvPicPr>
          <p:cNvPr id="6" name="Obrázok 5" descr="greisiger_michal-220x3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0855" y="3956272"/>
            <a:ext cx="2095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0"/>
            <a:ext cx="9906000" cy="1790154"/>
          </a:xfrm>
        </p:spPr>
        <p:txBody>
          <a:bodyPr/>
          <a:lstStyle/>
          <a:p>
            <a:r>
              <a:rPr lang="sk-SK" dirty="0"/>
              <a:t>                                     </a:t>
            </a:r>
            <a:r>
              <a:rPr lang="sk-SK" b="1" dirty="0">
                <a:latin typeface="Arial Black"/>
              </a:rPr>
              <a:t>Mapa</a:t>
            </a:r>
            <a:r>
              <a:rPr lang="sk-SK" dirty="0"/>
              <a:t> </a:t>
            </a:r>
          </a:p>
        </p:txBody>
      </p:sp>
      <p:pic>
        <p:nvPicPr>
          <p:cNvPr id="4" name="Zástupný objekt pre obsah 3" descr="Map_slovakia_spisska_bela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0375" y="2097758"/>
            <a:ext cx="5569535" cy="2721043"/>
          </a:xfrm>
        </p:spPr>
      </p:pic>
      <p:pic>
        <p:nvPicPr>
          <p:cNvPr id="5" name="Obrázok 4" descr="mapa_2800_4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839" y="1855694"/>
            <a:ext cx="4448531" cy="445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49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905000"/>
          </a:xfrm>
        </p:spPr>
        <p:txBody>
          <a:bodyPr/>
          <a:lstStyle/>
          <a:p>
            <a:r>
              <a:rPr lang="sk-SK" dirty="0"/>
              <a:t>                   </a:t>
            </a:r>
            <a:r>
              <a:rPr lang="sk-SK" b="1" dirty="0"/>
              <a:t> Názor občanov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63550" y="2300288"/>
            <a:ext cx="11078959" cy="4224337"/>
          </a:xfrm>
        </p:spPr>
        <p:txBody>
          <a:bodyPr>
            <a:normAutofit fontScale="85000" lnSpcReduction="20000"/>
          </a:bodyPr>
          <a:lstStyle/>
          <a:p>
            <a:r>
              <a:rPr lang="sk-SK" sz="3600" dirty="0"/>
              <a:t>Občan č.1- nespokojnosť, veľa ľudí volilo </a:t>
            </a:r>
            <a:r>
              <a:rPr lang="sk-SK" sz="3600" dirty="0" err="1"/>
              <a:t>Kotlebu</a:t>
            </a:r>
            <a:r>
              <a:rPr lang="sk-SK" sz="3600" dirty="0"/>
              <a:t>, s primátorom nespokojný</a:t>
            </a:r>
          </a:p>
          <a:p>
            <a:r>
              <a:rPr lang="sk-SK" sz="3600" dirty="0"/>
              <a:t>Občan č.2- nie je spokojný, </a:t>
            </a:r>
            <a:r>
              <a:rPr lang="sk-SK" sz="3600" dirty="0" err="1"/>
              <a:t>kežmarok</a:t>
            </a:r>
            <a:r>
              <a:rPr lang="sk-SK" sz="3600" dirty="0"/>
              <a:t> je lepší </a:t>
            </a:r>
          </a:p>
          <a:p>
            <a:r>
              <a:rPr lang="sk-SK" sz="3600" dirty="0"/>
              <a:t>Občan č.3- je so všetkým spokojná, odporúča si pozrieť Múzeum J.M.</a:t>
            </a:r>
            <a:r>
              <a:rPr lang="sk-SK" sz="3600" dirty="0" err="1"/>
              <a:t>Petzvala</a:t>
            </a:r>
            <a:endParaRPr lang="sk-SK" sz="3600" dirty="0"/>
          </a:p>
          <a:p>
            <a:r>
              <a:rPr lang="sk-SK" sz="3600" dirty="0"/>
              <a:t>Občan č.4- nič jej tam nechýba, žije sa jej veľmi dobre, neodporučila nám nič...</a:t>
            </a:r>
          </a:p>
          <a:p>
            <a:r>
              <a:rPr lang="sk-SK" sz="3600" dirty="0"/>
              <a:t>Občan č.5- stále môže byť aj horšie, primátor dobrý, ostatní zamestnanci príjemní</a:t>
            </a:r>
          </a:p>
        </p:txBody>
      </p:sp>
    </p:spTree>
    <p:extLst>
      <p:ext uri="{BB962C8B-B14F-4D97-AF65-F5344CB8AC3E}">
        <p14:creationId xmlns:p14="http://schemas.microsoft.com/office/powerpoint/2010/main" val="1646585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905000"/>
          </a:xfrm>
        </p:spPr>
        <p:txBody>
          <a:bodyPr/>
          <a:lstStyle/>
          <a:p>
            <a:r>
              <a:rPr lang="sk-SK" sz="3600" dirty="0"/>
              <a:t>                           ZDROJE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251434" y="2795357"/>
            <a:ext cx="9905998" cy="3124201"/>
          </a:xfrm>
        </p:spPr>
        <p:txBody>
          <a:bodyPr/>
          <a:lstStyle/>
          <a:p>
            <a:r>
              <a:rPr lang="sk-SK" sz="4400" dirty="0">
                <a:latin typeface="Century Gothic" charset="0"/>
                <a:hlinkClick r:id="rId3"/>
              </a:rPr>
              <a:t>http://spisskabela.sk/</a:t>
            </a:r>
            <a:endParaRPr lang="sk-SK" sz="4400" dirty="0">
              <a:latin typeface="Century Gothic" charset="0"/>
            </a:endParaRPr>
          </a:p>
          <a:p>
            <a:endParaRPr lang="sk-SK" dirty="0">
              <a:latin typeface="Century Gothic" charset="0"/>
            </a:endParaRPr>
          </a:p>
          <a:p>
            <a:endParaRPr lang="sk-SK" dirty="0">
              <a:latin typeface="Century Gothic" charset="0"/>
            </a:endParaRPr>
          </a:p>
          <a:p>
            <a:endParaRPr lang="sk-SK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114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000" dirty="0"/>
              <a:t>Ďakujem za pozornosť</a:t>
            </a:r>
          </a:p>
        </p:txBody>
      </p:sp>
      <p:pic>
        <p:nvPicPr>
          <p:cNvPr id="4" name="Zástupný objekt pre obsah 3" descr="12973231_1335587963133778_2098032241417338121_o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4566" y="2661200"/>
            <a:ext cx="3709554" cy="3753454"/>
          </a:xfrm>
        </p:spPr>
      </p:pic>
      <p:pic>
        <p:nvPicPr>
          <p:cNvPr id="5" name="Obrázok 4" descr="144741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298" y="2999344"/>
            <a:ext cx="5518645" cy="305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15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0"/>
            <a:ext cx="9906000" cy="1776642"/>
          </a:xfrm>
        </p:spPr>
        <p:txBody>
          <a:bodyPr/>
          <a:lstStyle/>
          <a:p>
            <a:r>
              <a:rPr lang="sk-SK" dirty="0"/>
              <a:t>                   </a:t>
            </a:r>
            <a:r>
              <a:rPr lang="sk-SK" b="1" dirty="0">
                <a:latin typeface="Comic Sans MS"/>
              </a:rPr>
              <a:t>AKO SA TAM DOSTANEM?</a:t>
            </a:r>
          </a:p>
        </p:txBody>
      </p:sp>
      <p:pic>
        <p:nvPicPr>
          <p:cNvPr id="4" name="Zástupný objekt pre obsah 3" descr="dfgafs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7493" y="2102885"/>
            <a:ext cx="8155097" cy="4696844"/>
          </a:xfrm>
        </p:spPr>
      </p:pic>
    </p:spTree>
    <p:extLst>
      <p:ext uri="{BB962C8B-B14F-4D97-AF65-F5344CB8AC3E}">
        <p14:creationId xmlns:p14="http://schemas.microsoft.com/office/powerpoint/2010/main" val="17207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8129" y="77830"/>
            <a:ext cx="9905998" cy="1905000"/>
          </a:xfrm>
        </p:spPr>
        <p:txBody>
          <a:bodyPr/>
          <a:lstStyle/>
          <a:p>
            <a:r>
              <a:rPr lang="sk-SK" dirty="0"/>
              <a:t>                   </a:t>
            </a:r>
            <a:r>
              <a:rPr lang="sk-SK" b="1" dirty="0">
                <a:latin typeface="Comic Sans MS"/>
              </a:rPr>
              <a:t>AKO SA TAM DOSTANEM?</a:t>
            </a:r>
            <a:r>
              <a:rPr lang="sk-SK" dirty="0"/>
              <a:t> </a:t>
            </a:r>
          </a:p>
        </p:txBody>
      </p:sp>
      <p:pic>
        <p:nvPicPr>
          <p:cNvPr id="4" name="Zástupný objekt pre obsah 3" descr="dfgafs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6185" y="2736368"/>
            <a:ext cx="11098213" cy="2747180"/>
          </a:xfrm>
        </p:spPr>
      </p:pic>
    </p:spTree>
    <p:extLst>
      <p:ext uri="{BB962C8B-B14F-4D97-AF65-F5344CB8AC3E}">
        <p14:creationId xmlns:p14="http://schemas.microsoft.com/office/powerpoint/2010/main" val="1709891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7463" y="0"/>
            <a:ext cx="9906000" cy="1703295"/>
          </a:xfrm>
        </p:spPr>
        <p:txBody>
          <a:bodyPr/>
          <a:lstStyle/>
          <a:p>
            <a:r>
              <a:rPr lang="sk-SK" dirty="0"/>
              <a:t>                    </a:t>
            </a:r>
            <a:r>
              <a:rPr lang="sk-SK" b="1" dirty="0">
                <a:latin typeface="Arial Black"/>
              </a:rPr>
              <a:t>Základné informácie</a:t>
            </a:r>
            <a:r>
              <a:rPr lang="sk-SK" dirty="0"/>
              <a:t>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26274" y="2024912"/>
            <a:ext cx="9906000" cy="3967993"/>
          </a:xfrm>
        </p:spPr>
        <p:txBody>
          <a:bodyPr>
            <a:normAutofit fontScale="70000" lnSpcReduction="20000"/>
          </a:bodyPr>
          <a:lstStyle/>
          <a:p>
            <a:r>
              <a:rPr lang="sk-SK" sz="4400" dirty="0">
                <a:latin typeface="Rockwell"/>
              </a:rPr>
              <a:t>Okres: Kežmarok</a:t>
            </a:r>
          </a:p>
          <a:p>
            <a:r>
              <a:rPr lang="sk-SK" sz="4400" dirty="0">
                <a:latin typeface="Rockwell"/>
              </a:rPr>
              <a:t>Región: Spiš</a:t>
            </a:r>
          </a:p>
          <a:p>
            <a:r>
              <a:rPr lang="sk-SK" sz="4400" dirty="0">
                <a:latin typeface="Rockwell"/>
              </a:rPr>
              <a:t>Počet obyvateľov: 6422</a:t>
            </a:r>
          </a:p>
          <a:p>
            <a:r>
              <a:rPr lang="sk-SK" sz="4400" dirty="0">
                <a:latin typeface="Rockwell"/>
              </a:rPr>
              <a:t>Prvá písomná zmienka: 1263</a:t>
            </a:r>
          </a:p>
          <a:p>
            <a:r>
              <a:rPr lang="sk-SK" sz="4400" dirty="0">
                <a:latin typeface="Rockwell"/>
              </a:rPr>
              <a:t>PSČ: 059 01</a:t>
            </a:r>
          </a:p>
          <a:p>
            <a:r>
              <a:rPr lang="sk-SK" sz="4400" dirty="0">
                <a:solidFill>
                  <a:srgbClr val="FFFFFF"/>
                </a:solidFill>
                <a:latin typeface="Rockwell"/>
              </a:rPr>
              <a:t>Rozloha: </a:t>
            </a:r>
            <a:r>
              <a:rPr lang="sk-SK" sz="4400" dirty="0">
                <a:solidFill>
                  <a:srgbClr val="FFFFFF"/>
                </a:solidFill>
                <a:latin typeface="Rockwell" charset="0"/>
              </a:rPr>
              <a:t>33,94 km²</a:t>
            </a:r>
          </a:p>
          <a:p>
            <a:r>
              <a:rPr lang="sk-SK" sz="4400" dirty="0">
                <a:solidFill>
                  <a:srgbClr val="FFFFFF"/>
                </a:solidFill>
                <a:latin typeface="Rockwell" charset="0"/>
              </a:rPr>
              <a:t>Primátor: Štefan </a:t>
            </a:r>
            <a:r>
              <a:rPr lang="sk-SK" sz="4400" dirty="0" err="1">
                <a:solidFill>
                  <a:srgbClr val="FFFFFF"/>
                </a:solidFill>
                <a:latin typeface="Rockwell" charset="0"/>
              </a:rPr>
              <a:t>Bieľak</a:t>
            </a:r>
            <a:endParaRPr lang="sk-SK" sz="4400" dirty="0">
              <a:solidFill>
                <a:srgbClr val="FFFFFF"/>
              </a:solidFill>
              <a:latin typeface="Rockwell" charset="0"/>
            </a:endParaRPr>
          </a:p>
        </p:txBody>
      </p:sp>
      <p:pic>
        <p:nvPicPr>
          <p:cNvPr id="4" name="Obrázok 3" descr="o_2013-2017_biela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651" y="2024912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9771" y="0"/>
            <a:ext cx="9905998" cy="1905000"/>
          </a:xfrm>
        </p:spPr>
        <p:txBody>
          <a:bodyPr/>
          <a:lstStyle/>
          <a:p>
            <a:r>
              <a:rPr lang="sk-SK" dirty="0"/>
              <a:t>                           </a:t>
            </a:r>
            <a:r>
              <a:rPr lang="sk-SK" sz="3600" b="1" dirty="0"/>
              <a:t>Symboly mesta</a:t>
            </a:r>
          </a:p>
        </p:txBody>
      </p:sp>
      <p:pic>
        <p:nvPicPr>
          <p:cNvPr id="4" name="Zástupný objekt pre obsah 3" descr="zastava-300x20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75689" y="3256837"/>
            <a:ext cx="4099502" cy="2842983"/>
          </a:xfrm>
        </p:spPr>
      </p:pic>
      <p:pic>
        <p:nvPicPr>
          <p:cNvPr id="5" name="Obrázok 4" descr="erb-261x3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79" y="1897811"/>
            <a:ext cx="2980199" cy="3425943"/>
          </a:xfrm>
          <a:prstGeom prst="rect">
            <a:avLst/>
          </a:prstGeom>
        </p:spPr>
      </p:pic>
      <p:pic>
        <p:nvPicPr>
          <p:cNvPr id="6" name="Obrázok 5" descr="pecat-300x28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22" y="2264549"/>
            <a:ext cx="3508740" cy="337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14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3033" y="0"/>
            <a:ext cx="9905998" cy="1905000"/>
          </a:xfrm>
        </p:spPr>
        <p:txBody>
          <a:bodyPr/>
          <a:lstStyle/>
          <a:p>
            <a:r>
              <a:rPr lang="sk-SK" dirty="0"/>
              <a:t>                          </a:t>
            </a:r>
            <a:r>
              <a:rPr lang="sk-SK" b="1" dirty="0">
                <a:latin typeface="Arial Black"/>
              </a:rPr>
              <a:t> Školstvo v meste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71263" y="2410282"/>
            <a:ext cx="9905998" cy="3124201"/>
          </a:xfrm>
        </p:spPr>
        <p:txBody>
          <a:bodyPr>
            <a:normAutofit fontScale="92500" lnSpcReduction="10000"/>
          </a:bodyPr>
          <a:lstStyle/>
          <a:p>
            <a:r>
              <a:rPr lang="sk-SK" sz="3600" dirty="0"/>
              <a:t>Základná škola J.M.</a:t>
            </a:r>
            <a:r>
              <a:rPr lang="sk-SK" sz="3600" dirty="0" err="1"/>
              <a:t>Petzvala</a:t>
            </a:r>
            <a:endParaRPr lang="sk-SK" sz="3600" dirty="0"/>
          </a:p>
          <a:p>
            <a:r>
              <a:rPr lang="sk-SK" sz="3600" dirty="0"/>
              <a:t>Základná škola, Štefánikova 19</a:t>
            </a:r>
          </a:p>
          <a:p>
            <a:r>
              <a:rPr lang="sk-SK" sz="3600" dirty="0"/>
              <a:t>Materská škola</a:t>
            </a:r>
          </a:p>
          <a:p>
            <a:r>
              <a:rPr lang="sk-SK" sz="3600" dirty="0"/>
              <a:t>Základná umelecká škola</a:t>
            </a:r>
          </a:p>
          <a:p>
            <a:r>
              <a:rPr lang="sk-SK" sz="3600" dirty="0"/>
              <a:t>Špeciálna základná škola </a:t>
            </a:r>
          </a:p>
        </p:txBody>
      </p:sp>
      <p:pic>
        <p:nvPicPr>
          <p:cNvPr id="4" name="Obrázok 3" descr="sko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567" y="2001265"/>
            <a:ext cx="3658449" cy="487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17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 descr="zs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549" y="201842"/>
            <a:ext cx="5760910" cy="4322062"/>
          </a:xfrm>
        </p:spPr>
      </p:pic>
      <p:pic>
        <p:nvPicPr>
          <p:cNvPr id="5" name="Obrázok 4" descr="DSC_03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689" y="2879669"/>
            <a:ext cx="5842569" cy="390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51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905000"/>
          </a:xfrm>
        </p:spPr>
        <p:txBody>
          <a:bodyPr/>
          <a:lstStyle/>
          <a:p>
            <a:r>
              <a:rPr lang="sk-SK" dirty="0"/>
              <a:t>                             </a:t>
            </a:r>
            <a:r>
              <a:rPr lang="sk-SK" b="1" dirty="0">
                <a:latin typeface="Arial Black"/>
              </a:rPr>
              <a:t> Šport v meste</a:t>
            </a:r>
            <a:r>
              <a:rPr lang="sk-SK" dirty="0"/>
              <a:t>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42905" y="2483630"/>
            <a:ext cx="9905998" cy="3124201"/>
          </a:xfrm>
        </p:spPr>
        <p:txBody>
          <a:bodyPr>
            <a:normAutofit fontScale="92500" lnSpcReduction="20000"/>
          </a:bodyPr>
          <a:lstStyle/>
          <a:p>
            <a:r>
              <a:rPr lang="sk-SK" sz="4000" dirty="0"/>
              <a:t>MŠK </a:t>
            </a:r>
            <a:r>
              <a:rPr lang="sk-SK" sz="4000" dirty="0" err="1"/>
              <a:t>Slavoj</a:t>
            </a:r>
            <a:r>
              <a:rPr lang="sk-SK" sz="4000" dirty="0"/>
              <a:t> Spišská Belá </a:t>
            </a:r>
          </a:p>
          <a:p>
            <a:r>
              <a:rPr lang="sk-SK" sz="4000" dirty="0"/>
              <a:t>MBK Spišská Belá </a:t>
            </a:r>
          </a:p>
          <a:p>
            <a:r>
              <a:rPr lang="sk-SK" sz="4000" dirty="0"/>
              <a:t>Automotoklub</a:t>
            </a:r>
          </a:p>
          <a:p>
            <a:r>
              <a:rPr lang="sk-SK" sz="4000" dirty="0"/>
              <a:t>Stolnotenisový oddiel</a:t>
            </a:r>
          </a:p>
          <a:p>
            <a:r>
              <a:rPr lang="sk-SK" sz="4000" dirty="0"/>
              <a:t>Mestský poľovnícky spolok Poľana</a:t>
            </a:r>
          </a:p>
        </p:txBody>
      </p:sp>
      <p:pic>
        <p:nvPicPr>
          <p:cNvPr id="4" name="Obrázok 3" descr="msk_slavoj_spisska_be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514" y="2190240"/>
            <a:ext cx="3063586" cy="295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071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eťka">
  <a:themeElements>
    <a:clrScheme name="Sieťk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Sieťk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ieť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0</TotalTime>
  <Words>0</Words>
  <Application>Microsoft Office PowerPoint</Application>
  <PresentationFormat>Širokouhlá</PresentationFormat>
  <Paragraphs>0</Paragraphs>
  <Slides>22</Slides>
  <Notes>22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3" baseType="lpstr">
      <vt:lpstr>Sieťka</vt:lpstr>
      <vt:lpstr> Spišská Belá</vt:lpstr>
      <vt:lpstr>                                     Mapa </vt:lpstr>
      <vt:lpstr>                   AKO SA TAM DOSTANEM?</vt:lpstr>
      <vt:lpstr>                   AKO SA TAM DOSTANEM? </vt:lpstr>
      <vt:lpstr>                    Základné informácie </vt:lpstr>
      <vt:lpstr>                           Symboly mesta</vt:lpstr>
      <vt:lpstr>                           Školstvo v meste</vt:lpstr>
      <vt:lpstr>Prezentácia programu PowerPoint</vt:lpstr>
      <vt:lpstr>                              Šport v meste </vt:lpstr>
      <vt:lpstr>                      Kultúra V meste </vt:lpstr>
      <vt:lpstr>Prezentácia programu PowerPoint</vt:lpstr>
      <vt:lpstr>Prezentácia programu PowerPoint</vt:lpstr>
      <vt:lpstr>Mestský úrad a Pamiatka padlým za vlasť</vt:lpstr>
      <vt:lpstr>              Evanjelický kostol a.V.</vt:lpstr>
      <vt:lpstr>Kostol sv. Antona </vt:lpstr>
      <vt:lpstr>                              Služby</vt:lpstr>
      <vt:lpstr>                      Udalosti v Meste </vt:lpstr>
      <vt:lpstr>Prezentácia programu PowerPoint</vt:lpstr>
      <vt:lpstr>                Významné osobnosti </vt:lpstr>
      <vt:lpstr>                    Názor občanov</vt:lpstr>
      <vt:lpstr>                           ZDROJE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Spišská Belá</dc:title>
  <dc:creator/>
  <cp:lastModifiedBy/>
  <cp:revision>7</cp:revision>
  <dcterms:created xsi:type="dcterms:W3CDTF">2012-08-15T23:32:20Z</dcterms:created>
  <dcterms:modified xsi:type="dcterms:W3CDTF">2016-06-05T14:43:36Z</dcterms:modified>
</cp:coreProperties>
</file>